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A3500"/>
    <a:srgbClr val="B04300"/>
    <a:srgbClr val="FF9201"/>
    <a:srgbClr val="FF6201"/>
    <a:srgbClr val="FFF8D1"/>
    <a:srgbClr val="FFEE8B"/>
    <a:srgbClr val="FFAC33"/>
    <a:srgbClr val="FFBD5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930" y="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38877A-3CF0-47AE-BE79-B62AEAC8946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078634-9E13-4618-AB37-C62B9A4DD2F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A9D82D-6283-4A16-8E4A-B3FD3419AE2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D89425-F477-4162-B073-9016CC3AE23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30F213-BA3E-4333-A4B6-4B6684848B3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9911-AA10-40F6-B91E-6E6AAAF7AE7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5F9285-DAF5-4BA6-9E01-00242D03C78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B7D92-2FBF-47A4-AEBE-2D3D8D8E888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735DB3-DC87-497E-8857-2A0DC60B0F5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A6532F-F2A4-48CF-9422-305910A0F39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6559E-3378-4B36-A9FF-D39FBB1C6DB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8B2D377-3EAD-4BE1-9D6A-958E7452726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Line 5"/>
          <p:cNvSpPr>
            <a:spLocks noChangeShapeType="1"/>
          </p:cNvSpPr>
          <p:nvPr/>
        </p:nvSpPr>
        <p:spPr bwMode="auto">
          <a:xfrm>
            <a:off x="3132138" y="2925763"/>
            <a:ext cx="1082672" cy="788989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pPr>
              <a:defRPr/>
            </a:pPr>
            <a:endParaRPr lang="fr-FR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4" name="Line 6"/>
          <p:cNvSpPr>
            <a:spLocks noChangeShapeType="1"/>
          </p:cNvSpPr>
          <p:nvPr/>
        </p:nvSpPr>
        <p:spPr bwMode="auto">
          <a:xfrm>
            <a:off x="2478088" y="3662363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pPr>
              <a:defRPr/>
            </a:pPr>
            <a:endParaRPr lang="fr-FR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5" name="Line 7"/>
          <p:cNvSpPr>
            <a:spLocks noChangeShapeType="1"/>
          </p:cNvSpPr>
          <p:nvPr/>
        </p:nvSpPr>
        <p:spPr bwMode="auto">
          <a:xfrm>
            <a:off x="2459038" y="2803525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pPr>
              <a:defRPr/>
            </a:pPr>
            <a:endParaRPr lang="fr-FR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1785919" y="2554288"/>
            <a:ext cx="1387494" cy="646331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b="1" dirty="0">
                <a:solidFill>
                  <a:srgbClr val="7A0000"/>
                </a:solidFill>
                <a:latin typeface="Times New Roman" pitchFamily="18" charset="0"/>
                <a:cs typeface="Times New Roman" pitchFamily="18" charset="0"/>
              </a:rPr>
              <a:t>Facteur rhumatoïde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1783838" y="3573463"/>
            <a:ext cx="1380050" cy="369332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b="1" dirty="0">
                <a:solidFill>
                  <a:srgbClr val="7A0000"/>
                </a:solidFill>
                <a:latin typeface="Times New Roman" pitchFamily="18" charset="0"/>
                <a:cs typeface="Times New Roman" pitchFamily="18" charset="0"/>
              </a:rPr>
              <a:t>Anti-CCP</a:t>
            </a: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4217988" y="2609844"/>
            <a:ext cx="2555890" cy="58477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B0F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36000" rIns="36000">
            <a:spAutoFit/>
          </a:bodyPr>
          <a:lstStyle/>
          <a:p>
            <a:pPr algn="ctr"/>
            <a:r>
              <a:rPr lang="fr-FR" sz="1600">
                <a:solidFill>
                  <a:srgbClr val="004A82"/>
                </a:solidFill>
                <a:latin typeface="Times New Roman" pitchFamily="18" charset="0"/>
                <a:cs typeface="Times New Roman" pitchFamily="18" charset="0"/>
              </a:rPr>
              <a:t>Gougerot-Sjögren, LES, sclérodermie, leishmaniose …</a:t>
            </a:r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4230688" y="3484562"/>
            <a:ext cx="1270006" cy="5283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B0F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lnSpc>
                <a:spcPts val="1700"/>
              </a:lnSpc>
              <a:defRPr/>
            </a:pPr>
            <a:r>
              <a:rPr lang="fr-FR" sz="1600" dirty="0">
                <a:solidFill>
                  <a:srgbClr val="004A82"/>
                </a:solidFill>
                <a:latin typeface="Times New Roman" pitchFamily="18" charset="0"/>
                <a:cs typeface="Times New Roman" pitchFamily="18" charset="0"/>
              </a:rPr>
              <a:t>Polyarthrite rhumatoïde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2547</TotalTime>
  <Words>13</Words>
  <Application>Microsoft PowerPoint</Application>
  <PresentationFormat>Affichage à l'écran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Modèle par défaut</vt:lpstr>
      <vt:lpstr>Diapositive 1</vt:lpstr>
    </vt:vector>
  </TitlesOfParts>
  <Company>Hospices Civils de Lyon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Lambda</dc:creator>
  <cp:lastModifiedBy>Dumas Karine</cp:lastModifiedBy>
  <cp:revision>156</cp:revision>
  <dcterms:created xsi:type="dcterms:W3CDTF">2007-01-22T10:45:45Z</dcterms:created>
  <dcterms:modified xsi:type="dcterms:W3CDTF">2008-07-22T10:05:29Z</dcterms:modified>
</cp:coreProperties>
</file>