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Connecteur droit avec flèche 49"/>
          <p:cNvCxnSpPr/>
          <p:nvPr/>
        </p:nvCxnSpPr>
        <p:spPr>
          <a:xfrm rot="5400000" flipV="1">
            <a:off x="-727869" y="2489994"/>
            <a:ext cx="2160588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361950" y="3529013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361950" y="3100388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352425" y="2600325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61950" y="1776413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 flipV="1">
            <a:off x="1347788" y="1862138"/>
            <a:ext cx="12954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1995488" y="2495550"/>
            <a:ext cx="357187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1995488" y="2128838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1995488" y="1770063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V="1">
            <a:off x="2868612" y="2060576"/>
            <a:ext cx="1692275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rot="5400000" flipV="1">
            <a:off x="8001000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5400000" flipV="1">
            <a:off x="6570663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V="1">
            <a:off x="4557713" y="985838"/>
            <a:ext cx="32385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5400000">
            <a:off x="2570163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790575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98865" y="357166"/>
            <a:ext cx="164307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Candidoses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H="1" flipV="1">
            <a:off x="882650" y="927100"/>
            <a:ext cx="7235825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0515" y="1142984"/>
            <a:ext cx="12144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Digestives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651580" y="1142984"/>
            <a:ext cx="2137644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Cutanées et </a:t>
            </a: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unguéales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949898" y="1142984"/>
            <a:ext cx="1458984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Systémiques 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572396" y="1142984"/>
            <a:ext cx="1071570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Allergies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857356" y="1142984"/>
            <a:ext cx="1643074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Génito-urinaires 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71491" y="2457443"/>
            <a:ext cx="1428728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Oesophagiennes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138345" y="2009765"/>
            <a:ext cx="969488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Balanites 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138345" y="2366955"/>
            <a:ext cx="969488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Cystites  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66738" y="1919288"/>
            <a:ext cx="857250" cy="38100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Muguet</a:t>
            </a:r>
          </a:p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Perlèche 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138345" y="1643050"/>
            <a:ext cx="1357354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Vulvo-vaginites 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471491" y="2967034"/>
            <a:ext cx="1643042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Gastro-intestinales  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71491" y="3386137"/>
            <a:ext cx="857224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Anales 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71491" y="1643050"/>
            <a:ext cx="1071538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Buccales </a:t>
            </a:r>
          </a:p>
        </p:txBody>
      </p:sp>
      <p:cxnSp>
        <p:nvCxnSpPr>
          <p:cNvPr id="43" name="Connecteur droit 42"/>
          <p:cNvCxnSpPr/>
          <p:nvPr/>
        </p:nvCxnSpPr>
        <p:spPr>
          <a:xfrm>
            <a:off x="3714750" y="2894013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3714750" y="2224088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3714750" y="1760538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3857620" y="1647812"/>
            <a:ext cx="1071538" cy="226995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Intertrigos 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857620" y="2009567"/>
            <a:ext cx="1071538" cy="43218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Onyxis et </a:t>
            </a: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périoxnyxis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857620" y="2576506"/>
            <a:ext cx="1857388" cy="637364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Candidoses </a:t>
            </a: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cutanéo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-muqueuses chroniques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24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62</cp:revision>
  <dcterms:created xsi:type="dcterms:W3CDTF">2008-07-22T13:17:44Z</dcterms:created>
  <dcterms:modified xsi:type="dcterms:W3CDTF">2008-08-16T10:52:35Z</dcterms:modified>
</cp:coreProperties>
</file>