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5400000">
            <a:off x="750079" y="1250130"/>
            <a:ext cx="5572139" cy="4071966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3500430" y="500042"/>
            <a:ext cx="1357320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INTESTIN</a:t>
            </a:r>
          </a:p>
        </p:txBody>
      </p:sp>
      <p:sp>
        <p:nvSpPr>
          <p:cNvPr id="15" name="Flèche en arc 14"/>
          <p:cNvSpPr/>
          <p:nvPr/>
        </p:nvSpPr>
        <p:spPr>
          <a:xfrm rot="16200000">
            <a:off x="-1214466" y="1571600"/>
            <a:ext cx="5857892" cy="4000528"/>
          </a:xfrm>
          <a:prstGeom prst="circularArrow">
            <a:avLst>
              <a:gd name="adj1" fmla="val 4585"/>
              <a:gd name="adj2" fmla="val 384677"/>
              <a:gd name="adj3" fmla="val 21593453"/>
              <a:gd name="adj4" fmla="val 11004686"/>
              <a:gd name="adj5" fmla="val 5864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327228" y="2891857"/>
            <a:ext cx="1214414" cy="80708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43000">
                <a:srgbClr val="85CBFF"/>
              </a:gs>
              <a:gs pos="100000">
                <a:srgbClr val="3200E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4349" name="ZoneTexte 16"/>
          <p:cNvSpPr txBox="1">
            <a:spLocks noChangeArrowheads="1"/>
          </p:cNvSpPr>
          <p:nvPr/>
        </p:nvSpPr>
        <p:spPr bwMode="auto">
          <a:xfrm>
            <a:off x="1255713" y="3035300"/>
            <a:ext cx="135731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5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Reproduction asexuée</a:t>
            </a:r>
          </a:p>
        </p:txBody>
      </p:sp>
      <p:sp>
        <p:nvSpPr>
          <p:cNvPr id="18" name="Flèche en arc 17"/>
          <p:cNvSpPr/>
          <p:nvPr/>
        </p:nvSpPr>
        <p:spPr>
          <a:xfrm>
            <a:off x="1071538" y="2643182"/>
            <a:ext cx="1725794" cy="1304434"/>
          </a:xfrm>
          <a:prstGeom prst="circularArrow">
            <a:avLst>
              <a:gd name="adj1" fmla="val 7769"/>
              <a:gd name="adj2" fmla="val 1099753"/>
              <a:gd name="adj3" fmla="val 19580336"/>
              <a:gd name="adj4" fmla="val 607741"/>
              <a:gd name="adj5" fmla="val 10073"/>
            </a:avLst>
          </a:prstGeom>
          <a:gradFill flip="none" rotWithShape="1">
            <a:gsLst>
              <a:gs pos="0">
                <a:srgbClr val="85CBFF"/>
              </a:gs>
              <a:gs pos="100000">
                <a:srgbClr val="3200E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Flèche vers le bas 12"/>
          <p:cNvSpPr/>
          <p:nvPr/>
        </p:nvSpPr>
        <p:spPr>
          <a:xfrm rot="21038584">
            <a:off x="2860098" y="1725734"/>
            <a:ext cx="214314" cy="928416"/>
          </a:xfrm>
          <a:prstGeom prst="downArrow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C273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 rot="805983">
            <a:off x="2607626" y="4048515"/>
            <a:ext cx="230135" cy="1836665"/>
          </a:xfrm>
          <a:prstGeom prst="downArrow">
            <a:avLst>
              <a:gd name="adj1" fmla="val 50000"/>
              <a:gd name="adj2" fmla="val 106245"/>
            </a:avLst>
          </a:prstGeom>
          <a:gradFill flip="none" rotWithShape="1">
            <a:gsLst>
              <a:gs pos="0">
                <a:srgbClr val="FFC000"/>
              </a:gs>
              <a:gs pos="100000">
                <a:srgbClr val="C273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2214546" y="714356"/>
            <a:ext cx="1143008" cy="229984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kystique</a:t>
            </a:r>
          </a:p>
        </p:txBody>
      </p:sp>
      <p:pic>
        <p:nvPicPr>
          <p:cNvPr id="14362" name="Image 27" descr="giardiakys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035050"/>
            <a:ext cx="3587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3" name="Image 28" descr="giardiakyst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576671">
            <a:off x="2643188" y="1071563"/>
            <a:ext cx="498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4" name="Image 29" descr="giardiakys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7281068">
            <a:off x="1857375" y="5786438"/>
            <a:ext cx="360363" cy="59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5" name="Image 30" descr="giardiakyst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934589">
            <a:off x="2232025" y="6053138"/>
            <a:ext cx="498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ZoneTexte 20"/>
          <p:cNvSpPr txBox="1"/>
          <p:nvPr/>
        </p:nvSpPr>
        <p:spPr>
          <a:xfrm>
            <a:off x="3071802" y="3929066"/>
            <a:ext cx="785818" cy="445428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200" tIns="7200" rIns="7200" bIns="72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végétative</a:t>
            </a:r>
          </a:p>
        </p:txBody>
      </p:sp>
      <p:pic>
        <p:nvPicPr>
          <p:cNvPr id="14369" name="Image 26" descr="giardia troph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0" y="2357438"/>
            <a:ext cx="17287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65"/>
          <p:cNvSpPr txBox="1">
            <a:spLocks noChangeArrowheads="1"/>
          </p:cNvSpPr>
          <p:nvPr/>
        </p:nvSpPr>
        <p:spPr bwMode="auto">
          <a:xfrm>
            <a:off x="2857488" y="6286520"/>
            <a:ext cx="1285884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Coproculture</a:t>
            </a:r>
          </a:p>
        </p:txBody>
      </p:sp>
      <p:sp>
        <p:nvSpPr>
          <p:cNvPr id="33" name="Text Box 65"/>
          <p:cNvSpPr txBox="1">
            <a:spLocks noChangeArrowheads="1"/>
          </p:cNvSpPr>
          <p:nvPr/>
        </p:nvSpPr>
        <p:spPr bwMode="auto">
          <a:xfrm>
            <a:off x="4286248" y="2857496"/>
            <a:ext cx="857256" cy="523220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Troubles digestifs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13</cp:revision>
  <dcterms:created xsi:type="dcterms:W3CDTF">2008-07-23T07:21:36Z</dcterms:created>
  <dcterms:modified xsi:type="dcterms:W3CDTF">2008-07-23T08:44:13Z</dcterms:modified>
</cp:coreProperties>
</file>